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image" Target="../media/image9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8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1.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3.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46.png"/><Relationship Id="rId7" Type="http://schemas.openxmlformats.org/officeDocument/2006/relationships/image" Target="../media/image4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2.png"/><Relationship Id="rId12"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7.png"/><Relationship Id="rId14" Type="http://schemas.openxmlformats.org/officeDocument/2006/relationships/image" Target="../media/image87.png"/><Relationship Id="rId17" Type="http://schemas.openxmlformats.org/officeDocument/2006/relationships/image" Target="../media/image75.png"/><Relationship Id="rId16" Type="http://schemas.openxmlformats.org/officeDocument/2006/relationships/image" Target="../media/image71.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81.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9.png"/><Relationship Id="rId5"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8.png"/><Relationship Id="rId7"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8.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47.png"/><Relationship Id="rId13" Type="http://schemas.openxmlformats.org/officeDocument/2006/relationships/image" Target="../media/image42.png"/><Relationship Id="rId12" Type="http://schemas.openxmlformats.org/officeDocument/2006/relationships/image" Target="../media/image52.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39.png"/><Relationship Id="rId15" Type="http://schemas.openxmlformats.org/officeDocument/2006/relationships/image" Target="../media/image58.png"/><Relationship Id="rId14" Type="http://schemas.openxmlformats.org/officeDocument/2006/relationships/image" Target="../media/image55.png"/><Relationship Id="rId17" Type="http://schemas.openxmlformats.org/officeDocument/2006/relationships/image" Target="../media/image44.png"/><Relationship Id="rId16" Type="http://schemas.openxmlformats.org/officeDocument/2006/relationships/image" Target="../media/image45.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43.png"/><Relationship Id="rId8"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